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A4AB94-F11E-48D2-B931-80A5BBB18D19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E3CDDA-4CCE-442D-B8FA-C1B4132B3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484784"/>
            <a:ext cx="87129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Деловая игра для педагогов ДОУ по изучению ФГОС дошкольного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«Новый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ФГОС – новые возможности»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770485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9. Как в Стандарте ДО определена Программа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программа обучения детей;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программа психолого-педагогической поддержки позитивной социализации и индивидуализации;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программа воспитания и обучения детей.</a:t>
            </a:r>
          </a:p>
          <a:p>
            <a:endParaRPr lang="ru-RU" b="1" i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4293096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 психолого-педагогической поддержки позитивной социализации и индивидуализации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7267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10. На что нацелен Стандарт ДО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формирование знаний, умений, навыков;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формирование интегративных качеств личности;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целевые ориентиры дошкольного образования.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3933056"/>
            <a:ext cx="3888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целевые ориентиры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476672"/>
            <a:ext cx="79208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Вопрос 11.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государственный образовательный стандарт – это документ, представляющий…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Закончите предложение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Совокупность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образовательных программ начального, основного и общего среднего образования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Совокупность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знаний, умений и навыков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Совокупность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требований, обязательных при реализации образовательной программы образовательными учреждениями, имеющими государственную аккредитацию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Перечень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условий, необходимых для  получения качественного образования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3645024"/>
            <a:ext cx="43924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требований, обязательных при реализации образовательной программы образовательными учреждениями, имеющими государственную аккредитацию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1369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Вопрос 12.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три вида требований включает в себя каждый Федеральный государственный образовательный стандарт?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кадрам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структуре основных образовательных программ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информатизации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условиям реализации основных образовательных программ, в том числе кадровым, финансовым, материально-техническим и иным условиям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результатам освоения основных образовательных программ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077073"/>
            <a:ext cx="7920880" cy="321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структуре основных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условиям реализации основных образовательных программ, в том числе кадровым, финансовым, материально-техническим и иным условиям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3.Требования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результатам освоения основных образовательных программ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3691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052736"/>
            <a:ext cx="8434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Сколько образовательных областей предусматривает ФГОС?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5;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4221088"/>
            <a:ext cx="2190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ВОПРОС  2: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Назовите недостающие области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ФГОС: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а)социально-коммуникативное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68144" y="4293096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3. Что не относится к видам детской деятельности для детей 3-8 лет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манипулирование с предметами;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познавательно-исследовательская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4049" y="436510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манипулирование с предметами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4. Выберите правильное соотношение обязательной части Программы и Части, формируемой участни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ками процесса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80% и 20%;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60% и 40%;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50% и 50%.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08104" y="4365104"/>
            <a:ext cx="2592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60% и 40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3494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5. Определите время реализации ООП ДО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от 65% до 80% времени пребывания детей в детском саду;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только во время занятий;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может реализовываться в течение всего времени пребывания детей в организации.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7" y="4293096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реализовываться в течение всего времени пребывания детей в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7048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6. К какой образовательной области относится развитие общения и взаимодействия ребенка со взрослым и сверстниками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социально-коммуникативное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познавательное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речевое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художественно-эстетическое развитие;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физическое развитие.</a:t>
            </a:r>
          </a:p>
          <a:p>
            <a:endParaRPr lang="ru-RU" b="1" i="1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437112"/>
            <a:ext cx="34563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764704"/>
            <a:ext cx="78488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7. К какой образовательной области относится знакомство с книжной культурой, детской литературой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социально-коммуникативное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познавательное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речевое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художественно-эстетическое развитие;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физическое развитие.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4509120"/>
            <a:ext cx="2446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2728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8. К какой образовательной области относится восприятие музыки, художественной литературы, фольклора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социально-коммуникативное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познавательное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речевое развитие;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художественно-эстетическое развитие;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физическое развитие.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2080" y="4005064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573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LAN_OS</dc:creator>
  <cp:lastModifiedBy>LAN_OS</cp:lastModifiedBy>
  <cp:revision>16</cp:revision>
  <dcterms:created xsi:type="dcterms:W3CDTF">2014-12-18T10:46:56Z</dcterms:created>
  <dcterms:modified xsi:type="dcterms:W3CDTF">2014-12-19T08:21:29Z</dcterms:modified>
</cp:coreProperties>
</file>