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  <p:sldId id="261" r:id="rId5"/>
    <p:sldId id="262" r:id="rId6"/>
    <p:sldId id="263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634" autoAdjust="0"/>
  </p:normalViewPr>
  <p:slideViewPr>
    <p:cSldViewPr>
      <p:cViewPr varScale="1">
        <p:scale>
          <a:sx n="65" d="100"/>
          <a:sy n="65" d="100"/>
        </p:scale>
        <p:origin x="-132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398A-3912-452A-A356-E725FF57E155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AE7D-FEF9-4937-AF6D-0814C1E901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0961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398A-3912-452A-A356-E725FF57E155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AE7D-FEF9-4937-AF6D-0814C1E901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2830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398A-3912-452A-A356-E725FF57E155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AE7D-FEF9-4937-AF6D-0814C1E901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7696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398A-3912-452A-A356-E725FF57E155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AE7D-FEF9-4937-AF6D-0814C1E901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5418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398A-3912-452A-A356-E725FF57E155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AE7D-FEF9-4937-AF6D-0814C1E901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9007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398A-3912-452A-A356-E725FF57E155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AE7D-FEF9-4937-AF6D-0814C1E901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106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398A-3912-452A-A356-E725FF57E155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AE7D-FEF9-4937-AF6D-0814C1E901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5824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398A-3912-452A-A356-E725FF57E155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AE7D-FEF9-4937-AF6D-0814C1E901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057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398A-3912-452A-A356-E725FF57E155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AE7D-FEF9-4937-AF6D-0814C1E901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362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398A-3912-452A-A356-E725FF57E155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AE7D-FEF9-4937-AF6D-0814C1E901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9257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398A-3912-452A-A356-E725FF57E155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AE7D-FEF9-4937-AF6D-0814C1E901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2870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B398A-3912-452A-A356-E725FF57E155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7AE7D-FEF9-4937-AF6D-0814C1E901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4519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700808"/>
            <a:ext cx="8064896" cy="5078313"/>
          </a:xfrm>
          <a:prstGeom prst="rect">
            <a:avLst/>
          </a:prstGeom>
          <a:effectLst>
            <a:softEdge rad="12700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ln w="17780" cmpd="sng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Проект</a:t>
            </a:r>
          </a:p>
          <a:p>
            <a:pPr algn="ctr"/>
            <a:r>
              <a:rPr lang="ru-RU" sz="5400" b="1" i="1" dirty="0" smtClean="0">
                <a:ln w="17780" cmpd="sng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«Эхо Великой Отечественной войны».</a:t>
            </a:r>
          </a:p>
          <a:p>
            <a:pPr algn="ctr"/>
            <a:endParaRPr lang="ru-RU" sz="5400" b="1" i="1" dirty="0" smtClean="0">
              <a:ln w="17780" cmpd="sng">
                <a:solidFill>
                  <a:schemeClr val="accent6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r"/>
            <a:r>
              <a:rPr lang="ru-RU" sz="5400" i="1" dirty="0" smtClean="0">
                <a:ln w="17780" cmpd="sng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Воспитатель:</a:t>
            </a:r>
          </a:p>
          <a:p>
            <a:pPr algn="r"/>
            <a:r>
              <a:rPr lang="ru-RU" sz="5400" i="1" dirty="0" err="1" smtClean="0">
                <a:ln w="17780" cmpd="sng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Дулаева</a:t>
            </a:r>
            <a:r>
              <a:rPr lang="ru-RU" sz="5400" i="1" dirty="0" smtClean="0">
                <a:ln w="17780" cmpd="sng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А.Ш.</a:t>
            </a:r>
          </a:p>
        </p:txBody>
      </p:sp>
    </p:spTree>
    <p:extLst>
      <p:ext uri="{BB962C8B-B14F-4D97-AF65-F5344CB8AC3E}">
        <p14:creationId xmlns:p14="http://schemas.microsoft.com/office/powerpoint/2010/main" xmlns="" val="34088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1"/>
            <a:ext cx="8892480" cy="655564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Актуальность.</a:t>
            </a:r>
          </a:p>
          <a:p>
            <a:endPara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В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предверии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празднования Дня Победы, я с детьми, провела опрос по выявлению знаний и представлений о ВОВ, который показал что, дети имеют очень скудные знания о героях Великой Отечественной Войны. Не имеют представлений о причинах возникновения праздника.</a:t>
            </a:r>
          </a:p>
          <a:p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День Победы – это праздник, который касается каждого жителя страны, он объединяет поколения и заставляет каждого почувствовать себя частью чего-то важного. К сожалению, с каждым годом ветеранов Великой Отечественной войны становится все меньше, но о войне забывать нельзя, о ней надо помнить всем поколениям. О войне надо рассказывать детям, начиная с дошкольного возраста.  Создавая проект о Великой Отечественной Войне, я старалась, чтобы дети и их родители глубоко прочувствовали все тяготы войны, чтобы поняли всю трагедию нашего народа, чтобы восхищались подвигами советских солдат, чтобы интересовались историей своей страны и испытывали гордость за свой народ.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004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1" y="188640"/>
            <a:ext cx="8964489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Цель:</a:t>
            </a:r>
          </a:p>
          <a:p>
            <a:endPara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Воспитание гражданско-патриотических чувств у детей дошкольного возраста. Формирование чувства гордости за подвиг народа в Великой Отечественной Войне.</a:t>
            </a:r>
          </a:p>
          <a:p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Задачи: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Расширить знания детей о событиях Великой  Отечественной войны.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Воспитывать уважение к героям Великой Отечественной войны, труженикам тыла, чувство гордости за народ, победивший врага.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Развивать творческие способности.</a:t>
            </a:r>
          </a:p>
          <a:p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Срок реализации проекта:</a:t>
            </a:r>
          </a:p>
          <a:p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апрель-май 2015г.</a:t>
            </a:r>
          </a:p>
          <a:p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Тип проекта: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 </a:t>
            </a:r>
          </a:p>
          <a:p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информационно –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практико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- ориентированный, творческий.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1" y="2564904"/>
            <a:ext cx="576063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Meiryo UI" pitchFamily="34" charset="-128"/>
                <a:cs typeface="Meiryo UI" pitchFamily="34" charset="-128"/>
              </a:rPr>
              <a:t>☺ Дети </a:t>
            </a:r>
          </a:p>
          <a:p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Meiryo UI" pitchFamily="34" charset="-128"/>
                <a:cs typeface="Meiryo UI" pitchFamily="34" charset="-128"/>
              </a:rPr>
              <a:t>☺ Воспитатели</a:t>
            </a:r>
          </a:p>
          <a:p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Meiryo UI" pitchFamily="34" charset="-128"/>
                <a:cs typeface="Meiryo UI" pitchFamily="34" charset="-128"/>
              </a:rPr>
              <a:t>☺ Родители </a:t>
            </a:r>
          </a:p>
          <a:p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Meiryo UI" pitchFamily="34" charset="-128"/>
                <a:cs typeface="Meiryo UI" pitchFamily="34" charset="-128"/>
              </a:rPr>
              <a:t>☺ Учитель </a:t>
            </a:r>
            <a:r>
              <a:rPr lang="ru-RU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Meiryo UI" pitchFamily="34" charset="-128"/>
                <a:cs typeface="Meiryo UI" pitchFamily="34" charset="-128"/>
              </a:rPr>
              <a:t>осет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Meiryo UI" pitchFamily="34" charset="-128"/>
                <a:cs typeface="Meiryo UI" pitchFamily="34" charset="-128"/>
              </a:rPr>
              <a:t>. яз.</a:t>
            </a:r>
          </a:p>
          <a:p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Meiryo UI" pitchFamily="34" charset="-128"/>
                <a:cs typeface="Meiryo UI" pitchFamily="34" charset="-128"/>
              </a:rPr>
              <a:t>☺ </a:t>
            </a:r>
            <a:r>
              <a:rPr lang="ru-RU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Meiryo UI" pitchFamily="34" charset="-128"/>
                <a:cs typeface="Meiryo UI" pitchFamily="34" charset="-128"/>
              </a:rPr>
              <a:t>Муз.руководитель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Meiryo UI" pitchFamily="34" charset="-128"/>
                <a:cs typeface="Meiryo UI" pitchFamily="34" charset="-128"/>
              </a:rPr>
              <a:t> </a:t>
            </a:r>
          </a:p>
          <a:p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Meiryo UI" pitchFamily="34" charset="-128"/>
                <a:cs typeface="Meiryo UI" pitchFamily="34" charset="-128"/>
              </a:rPr>
              <a:t>☺ Педагог психолог</a:t>
            </a:r>
          </a:p>
          <a:p>
            <a:endParaRPr lang="ru-RU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Meiryo UI" pitchFamily="34" charset="-128"/>
              <a:cs typeface="Meiryo UI" pitchFamily="34" charset="-128"/>
            </a:endParaRPr>
          </a:p>
          <a:p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Meiryo UI" pitchFamily="34" charset="-128"/>
              <a:cs typeface="Meiryo UI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196752"/>
            <a:ext cx="43204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Участники </a:t>
            </a:r>
          </a:p>
          <a:p>
            <a:r>
              <a:rPr lang="ru-RU" sz="40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проекта:</a:t>
            </a:r>
            <a:endParaRPr lang="ru-RU" sz="40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2" y="559133"/>
            <a:ext cx="8712968" cy="486287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4800" b="1" i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Этапы проекта.</a:t>
            </a:r>
          </a:p>
          <a:p>
            <a:pPr algn="ctr"/>
            <a:endParaRPr lang="ru-RU" sz="4000" b="1" i="1" u="sng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1 . Подготовительный.</a:t>
            </a:r>
          </a:p>
          <a:p>
            <a:pPr lvl="0"/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Определение проблемы, темы, цели, задачи и методов для их достижения по нравственно-патриотическому воспитанию с детьми дошкольного возраста.</a:t>
            </a:r>
          </a:p>
          <a:p>
            <a:pPr lvl="0"/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Разработка сценария праздника «9 мая».</a:t>
            </a:r>
          </a:p>
          <a:p>
            <a:pPr lvl="0"/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Подборка наглядно – дидактического материала на тему Великой  Отечественной Войны, художественной литературы – рассказов, стихов,  пословиц и поговорок о войне,  празднике 9 мая,  военных,  о мире , песен военных лет.</a:t>
            </a:r>
          </a:p>
          <a:p>
            <a:endParaRPr lang="ru-RU" b="1" i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2 .Основной</a:t>
            </a:r>
          </a:p>
          <a:p>
            <a:pPr lvl="0"/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Беседы с детьми: «Праздник День победы», «Дети и война», «Почему война называется – ВОВ».</a:t>
            </a:r>
          </a:p>
          <a:p>
            <a:pPr lvl="0"/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Занятия:«Символы Победы-ордена, медали»,«Великая отечественная война. Дети войны». «Пилотка».</a:t>
            </a:r>
          </a:p>
          <a:p>
            <a:pPr lvl="0"/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Чтение художественных произведений: Л. Кассиль «Памятник солдату», «Твои защитники»; С.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Баруздин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«Рассказы о войне»; С. Михалков «День Победы», А. Митяев «Почему армия всем родная».</a:t>
            </a:r>
          </a:p>
          <a:p>
            <a:pPr lvl="0"/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Конструирование: «Танк», «Голубь-символ мира».</a:t>
            </a:r>
          </a:p>
          <a:p>
            <a:pPr lvl="0"/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«Самолет с поздравлениями», «Пилотка». «Голубь мира».</a:t>
            </a:r>
          </a:p>
          <a:p>
            <a:pPr lvl="0"/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Лепка: «Танк», «Вечный огонь».</a:t>
            </a:r>
          </a:p>
          <a:p>
            <a:pPr lvl="0"/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Рассматривание иллюстраций о Великой Отечественной войне.</a:t>
            </a:r>
          </a:p>
          <a:p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3 . Заключительный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Итоговое развлечение ко Дню Победы.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Презентация проекта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76672"/>
            <a:ext cx="813690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endPara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r>
              <a:rPr lang="ru-RU" sz="40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Образовательные области: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Познавательное развитие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Социально – коммуникативное развитие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Речевое развитие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Физическое развитие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Художественно – эстетическое развитие</a:t>
            </a:r>
          </a:p>
          <a:p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 </a:t>
            </a:r>
            <a:r>
              <a:rPr lang="ru-RU" sz="40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Ожидаемый результат:</a:t>
            </a:r>
          </a:p>
          <a:p>
            <a:pPr lvl="0"/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1. Расширились знания детей о событиях ВОВ</a:t>
            </a:r>
          </a:p>
          <a:p>
            <a:pPr lvl="0"/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2. Сформировано уважительное отношение к участникам войны, труженикам тыла, ветеранам.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483</Words>
  <Application>Microsoft Office PowerPoint</Application>
  <PresentationFormat>Экран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Интернат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user1</dc:creator>
  <cp:lastModifiedBy>User</cp:lastModifiedBy>
  <cp:revision>4</cp:revision>
  <dcterms:created xsi:type="dcterms:W3CDTF">2015-02-17T08:35:42Z</dcterms:created>
  <dcterms:modified xsi:type="dcterms:W3CDTF">2015-10-16T11:02:23Z</dcterms:modified>
</cp:coreProperties>
</file>