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3" r:id="rId6"/>
    <p:sldId id="259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2D051-5E7F-4A10-A252-77E62136CC37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0273B-CFEA-4B41-AB58-245E4A491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53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0273B-CFEA-4B41-AB58-245E4A4913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1612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0273B-CFEA-4B41-AB58-245E4A4913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161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0273B-CFEA-4B41-AB58-245E4A4913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161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73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5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775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13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25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885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79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350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38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57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64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24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5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6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6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201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243C72E-6493-402D-AFBF-302D14F10AF8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B0F6648-4616-48A8-92A7-08206156C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058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0"/>
            <a:ext cx="910045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1377076" y="0"/>
            <a:ext cx="5715204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a typeface="Times New Roman"/>
                <a:cs typeface="Times New Roman"/>
              </a:rPr>
              <a:t>Страна </a:t>
            </a:r>
            <a:r>
              <a:rPr lang="ru-RU" sz="4000" dirty="0" smtClean="0">
                <a:ea typeface="Times New Roman"/>
                <a:cs typeface="Times New Roman"/>
              </a:rPr>
              <a:t>Чудес</a:t>
            </a:r>
            <a:endParaRPr lang="ru-RU" sz="4000" dirty="0"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i="1" dirty="0" smtClean="0"/>
              <a:t>ИНФОРМАЦИОННО – ПРОСВЕТИТЕЛЬСКАЯ        ГАЗЕТА        </a:t>
            </a:r>
            <a:endParaRPr lang="ru-RU" sz="1400" dirty="0" smtClean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Comic Sans MS" pitchFamily="66" charset="0"/>
                <a:ea typeface="Times New Roman"/>
                <a:cs typeface="Times New Roman"/>
              </a:rPr>
              <a:t>Муниципальное </a:t>
            </a:r>
            <a:r>
              <a:rPr lang="ru-RU" sz="1400" dirty="0">
                <a:latin typeface="Comic Sans MS" pitchFamily="66" charset="0"/>
                <a:ea typeface="Times New Roman"/>
                <a:cs typeface="Times New Roman"/>
              </a:rPr>
              <a:t>бюджетное дошкольное  образовательное </a:t>
            </a:r>
            <a:r>
              <a:rPr lang="ru-RU" sz="1400" dirty="0" smtClean="0">
                <a:latin typeface="Comic Sans MS" pitchFamily="66" charset="0"/>
                <a:ea typeface="Times New Roman"/>
                <a:cs typeface="Times New Roman"/>
              </a:rPr>
              <a:t>учреждение «Детский </a:t>
            </a:r>
            <a:r>
              <a:rPr lang="ru-RU" sz="1400" dirty="0">
                <a:latin typeface="Comic Sans MS" pitchFamily="66" charset="0"/>
                <a:ea typeface="Times New Roman"/>
                <a:cs typeface="Times New Roman"/>
              </a:rPr>
              <a:t>сад </a:t>
            </a:r>
            <a:r>
              <a:rPr lang="ru-RU" sz="1400" dirty="0" smtClean="0">
                <a:latin typeface="Comic Sans MS" pitchFamily="66" charset="0"/>
                <a:ea typeface="Times New Roman"/>
                <a:cs typeface="Times New Roman"/>
              </a:rPr>
              <a:t>№8»  </a:t>
            </a:r>
            <a:r>
              <a:rPr lang="ru-RU" sz="1400" dirty="0">
                <a:latin typeface="Comic Sans MS" pitchFamily="66" charset="0"/>
                <a:ea typeface="Times New Roman"/>
                <a:cs typeface="Times New Roman"/>
              </a:rPr>
              <a:t>г. Беслан Правобережного района Республики Северной Осетии </a:t>
            </a:r>
            <a:r>
              <a:rPr lang="ru-RU" sz="1400" dirty="0" smtClean="0">
                <a:latin typeface="Comic Sans MS" pitchFamily="66" charset="0"/>
                <a:ea typeface="Times New Roman"/>
                <a:cs typeface="Times New Roman"/>
              </a:rPr>
              <a:t>- Алании</a:t>
            </a:r>
            <a:endParaRPr lang="ru-RU" sz="1400" dirty="0">
              <a:latin typeface="Comic Sans MS" pitchFamily="66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947" y="1735619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        </a:t>
            </a:r>
            <a:r>
              <a:rPr lang="ru-RU" sz="1400" b="1" i="1" dirty="0" smtClean="0"/>
              <a:t>Уважаемые родители, вы держите в руках первый выпуск газеты про жизнь в нашем  детском саду.</a:t>
            </a:r>
          </a:p>
          <a:p>
            <a:r>
              <a:rPr lang="ru-RU" sz="1400" b="1" i="1" dirty="0" smtClean="0"/>
              <a:t>         В нашей газете вы найдёте странички с интересными рубриками для мам и пап, с советами специалистов по воспитанию детей, укреплению здоровья и еще много интересного и полезного для неравнодушных взрослых.</a:t>
            </a:r>
          </a:p>
          <a:p>
            <a:r>
              <a:rPr lang="ru-RU" sz="1400" b="1" i="1" dirty="0" smtClean="0"/>
              <a:t>         Не останутся без внимания мероприятия, которые проходят в  нашем детском саду: праздники, развлечения, открытые занятия и многое другое.</a:t>
            </a:r>
          </a:p>
          <a:p>
            <a:r>
              <a:rPr lang="ru-RU" sz="1400" b="1" i="1" dirty="0" smtClean="0"/>
              <a:t>Сентябрь в нашем детском саду богат праздниками:</a:t>
            </a:r>
          </a:p>
          <a:p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 rot="157192">
            <a:off x="744619" y="3521170"/>
            <a:ext cx="158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знаний: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934" y="4133498"/>
            <a:ext cx="275768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      </a:t>
            </a:r>
            <a:r>
              <a:rPr lang="ru-RU" sz="1200" b="1" i="1" dirty="0" smtClean="0"/>
              <a:t>Сентябрь- </a:t>
            </a:r>
            <a:r>
              <a:rPr lang="ru-RU" sz="1200" b="1" i="1" dirty="0"/>
              <a:t>начало  учебного года не только в школах,  но и в  дошкольных образовательных учреждениях .</a:t>
            </a:r>
          </a:p>
          <a:p>
            <a:r>
              <a:rPr lang="ru-RU" sz="1200" b="1" i="1" dirty="0" smtClean="0"/>
              <a:t>        1 </a:t>
            </a:r>
            <a:r>
              <a:rPr lang="ru-RU" sz="1200" b="1" i="1" dirty="0"/>
              <a:t>сентября- светлый и  радостный день, когда  природа одевается в яркие осенние наряды. В нашем детском саду ежегодно проводятся День знаний- самый волнующий и запоминающийся из всех праздников.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9" y="4509120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68043" y="4163270"/>
            <a:ext cx="2862089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       </a:t>
            </a:r>
            <a:r>
              <a:rPr lang="ru-RU" sz="1000" b="1" i="1" dirty="0" smtClean="0"/>
              <a:t>Только чуткие, добрые и внимательные женщины могли выбрать эту необыкновенную, но такую ответственную профессию. Ведь воспитание ребёнка требует немалого труда, человеколюбия и стойкости  характера.</a:t>
            </a:r>
          </a:p>
          <a:p>
            <a:r>
              <a:rPr lang="ru-RU" sz="1000" b="1" i="1" dirty="0" smtClean="0"/>
              <a:t>       Они </a:t>
            </a:r>
            <a:r>
              <a:rPr lang="ru-RU" sz="1000" b="1" i="1" dirty="0"/>
              <a:t>прекрасно понимают детей, учат, готовят их к </a:t>
            </a:r>
            <a:r>
              <a:rPr lang="ru-RU" sz="1000" b="1" i="1" dirty="0" smtClean="0"/>
              <a:t> школьным </a:t>
            </a:r>
            <a:r>
              <a:rPr lang="ru-RU" sz="1000" b="1" i="1" dirty="0"/>
              <a:t>будням, и это стоит огромных сил.</a:t>
            </a:r>
          </a:p>
          <a:p>
            <a:r>
              <a:rPr lang="ru-RU" sz="1000" b="1" i="1" dirty="0" smtClean="0"/>
              <a:t>         Ведь </a:t>
            </a:r>
            <a:r>
              <a:rPr lang="ru-RU" sz="1000" b="1" i="1" dirty="0"/>
              <a:t>к каждому малышу они находят индивидуальный подход, делая его счастливым и значимым.</a:t>
            </a:r>
          </a:p>
          <a:p>
            <a:r>
              <a:rPr lang="ru-RU" sz="1000" b="1" i="1" dirty="0" smtClean="0"/>
              <a:t>         Пусть </a:t>
            </a:r>
            <a:r>
              <a:rPr lang="ru-RU" sz="1000" b="1" i="1" dirty="0"/>
              <a:t>малыши дарят педагогам свои лучезарные улыбки, заряжают неуемной энергией и детством. </a:t>
            </a:r>
          </a:p>
          <a:p>
            <a:r>
              <a:rPr lang="ru-RU" sz="1000" dirty="0"/>
              <a:t> </a:t>
            </a:r>
          </a:p>
        </p:txBody>
      </p:sp>
      <p:sp>
        <p:nvSpPr>
          <p:cNvPr id="17" name="TextBox 16"/>
          <p:cNvSpPr txBox="1"/>
          <p:nvPr/>
        </p:nvSpPr>
        <p:spPr>
          <a:xfrm rot="193673">
            <a:off x="6014710" y="3265694"/>
            <a:ext cx="2232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дошкольного работника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618" y="4163270"/>
            <a:ext cx="3166547" cy="24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2280" y="465050"/>
            <a:ext cx="1365920" cy="923330"/>
          </a:xfrm>
          <a:prstGeom prst="rect">
            <a:avLst/>
          </a:prstGeom>
          <a:noFill/>
          <a:ln w="15875" cap="sq" cmpd="sng">
            <a:solidFill>
              <a:schemeClr val="tx1">
                <a:alpha val="5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выпуск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ентябрь</a:t>
            </a:r>
          </a:p>
          <a:p>
            <a:pPr algn="ctr"/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22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606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Делаем вместе с детьм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792" y="620688"/>
            <a:ext cx="55801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наступили прохладные дни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осени. И дети все чаще и чаще вспоминают и тоскуют о теплом, солнечном и веселом лете. Предложите детям, в один из дождливых осенних деньков, сделать поделку, напоминающую о тёплом лете. Дети с удовольствием примутся за работу!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700808"/>
            <a:ext cx="4392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Для изготовления Вам понадобятся: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Деревянные прищепки.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Пакетик бумажных носовых платочков.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Фломастеры.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Акварельные краски. Кисточка.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Клей или пластилин для присоединения усиков.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64502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Возьмите бумажный носовой платок, разверните его и сожмите в центре. Присоедините прищепку, как показано на фото.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4077072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Кисточкой и фломастером раскрасьте крылышки бабочки. Предоставьте эту процедуру ребенку. Пусть он получит максимум удовольствия  и раскрасит крылья у бабочки так, как ему нравится.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5877272"/>
            <a:ext cx="41764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Сделайте усики из пластилина или из жгутика салфетки. И вот, обычная прищепка стала предметом восхищения!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943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76872"/>
            <a:ext cx="3086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1"/>
            <a:ext cx="3014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97152"/>
            <a:ext cx="2808312" cy="11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085184"/>
            <a:ext cx="2518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347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0437" y="166235"/>
            <a:ext cx="3553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 специалистов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382" y="749140"/>
            <a:ext cx="3907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Позади- жаркие и насыщенные впечатлениями летние дни, впереди- учебные будни, унылые дожди и пронизывающий ветер, эпидемии вирусных заболеваний.</a:t>
            </a:r>
          </a:p>
          <a:p>
            <a:pPr indent="457200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дети и вправду начинают болеть с приходом первых осенних холодов. Но если родители позаботятся о здоровье ребёнка и укреплении его иммунитета, он сумеет избежать ОРВИ  и гриппа, простуды с насморком  и кашлем, сезонного обострения хронических заболеваний. </a:t>
            </a:r>
            <a:r>
              <a:rPr lang="ru-RU" sz="1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сохранить здоровье ребёнка осенью? Как уберечь его от частых простуд? Как укрепить его иммунитет?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726160"/>
            <a:ext cx="41044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solidFill>
                  <a:srgbClr val="70AD47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Стоит ли делать прививку от гриппа ребёнку?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Доводы в пользу вакцинации: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Эффективность прививок доходит до внушительной  отметки 75-90%.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Прививки против гриппа позволяют слабому организму получить  специфический иммунитет к распространённому вирусу 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Защищает вакцина не только от гриппа, но и от его осложнений.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Вакцинация является добровольной ( то есть не обязательно делать прививку каждый год) и бесплатной.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2663" y="3565331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не менее есть и отрицательные моменты , о которых следует упомянуть: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Вирус гриппа считается одним из наиболее склонных к видоизменению, поэтому прививка может попросту не подействовать.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индивидуальные особенности организма, не позволяющие нормально провести вакцинацию, может  только опытный педиатр. Даже у полностью здоровых людей организм может отреагировать на введение биоактивного материала неожиданным образом.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4" y="3213749"/>
            <a:ext cx="3377922" cy="3078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5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932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32656"/>
            <a:ext cx="5505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 , полезно и интересно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1238525"/>
              </p:ext>
            </p:extLst>
          </p:nvPr>
        </p:nvGraphicFramePr>
        <p:xfrm>
          <a:off x="611559" y="917431"/>
          <a:ext cx="2564714" cy="2532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357"/>
                <a:gridCol w="1282357"/>
              </a:tblGrid>
              <a:tr h="5187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Полезные продукты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полезные продукты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1387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Молоко                                      Кефир                                        Морковь                                    Капуста                                        Яблоки                                        Груши                                          Рыба                                             Мясо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Яйцо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Пепси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Фанта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Чипсы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Сникерс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Гамбургер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Кетчуп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Сосиски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77164" y="917431"/>
            <a:ext cx="1927284" cy="262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Полезные каши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кушать много каши,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Пить кефир и простоквашу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не забывай про супчик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Будешь ты здоров, голубчик.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1833"/>
            <a:ext cx="3401308" cy="25952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3890665"/>
            <a:ext cx="3402533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питания: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Ешь разнообразную пищу.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Никогда не набивай полный рот.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разговаривай во время еды.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живёшь, рот должен быть закрыт.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Тщательно пережевывай пищу.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Пей только тогда, когда во рту уже нет пищу.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57200">
              <a:spcAft>
                <a:spcPts val="8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Научись пользоваться столовыми приборами.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9323" y="4265126"/>
            <a:ext cx="5327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Витамины, жиры, углеводы, белки, минеральные вещества: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Белки: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Икра, мясо, рыба, сыр, орехи ,яйца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молочные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Жиры: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мясо, рыба, сливочное масло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Углеводы: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Крахмал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крупы, сахар, макаронные изделия, картофель, овощи и фрукты.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Минеральные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вещества: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Кальций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железо, калий, фосфор, йод,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натрий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Витамины: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 B1, B2,C, D, E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1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5856" y="260648"/>
            <a:ext cx="344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Копилка мудрых советов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764704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Наверное, каждому хоть раз в жизни приходилось оказываться в неприятной ситуации. И, естественно, выходить из нее. Взрослым легче. Все мы в той или иной степени обременены хоть минимальными знаниями психологии и просто житейским опытом.</a:t>
            </a:r>
          </a:p>
          <a:p>
            <a:endParaRPr lang="ru-RU" dirty="0"/>
          </a:p>
        </p:txBody>
      </p:sp>
      <p:pic>
        <p:nvPicPr>
          <p:cNvPr id="5123" name="Picture 3" descr="wwwdet-sadcom_deti_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692696"/>
            <a:ext cx="1656184" cy="111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1560" y="1844824"/>
            <a:ext cx="7992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Но ведь и дети, как бы их ни оберегали родители, рано или поздно оказываются перед необходимостью выхода из конфликта: с кем-то не поладил во дворе, не сложились отношения с учительницей, занятия в той или иной секции не дают ожидаемых результатов. Да и мало ли проблем бывает у ребенка? А вот насколько он умеет преодолевать эти сложности, можно определить с помощью несложного теста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Дайте ребенку два листа бумаги и попросите нарисовать на одном человека, а на другом – человека под дождем. А после этого сравните рисунки.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Значительные отличия можно найти в композиции рисунков. Если человек под дождем нарисован уходящим – это свидетельствует о тенденции уйти от жизненных трудностей, всеми способами избежать неприятностей. Если фигурка смещена вверх листа – это говорит о том, что сложная ситуация выбивает у ребенка почву из-под ног или он прячется в мир фантазий, иллюзий. Если фигурка в профиль – ребенок склонен к самозащите, рассчитывает только на себя. Если человек расположен внизу листа, значит, малейшие неприятности повергают его в отчаяние. Да и без неприятностей у него велико чувство незащищенности, присутствуют пассивные настроения.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человек смещен влево – это означает, что ребенок импульсивен, может быть, где-то ориентирован на прошлое и очень зависим от матери. Смещенная вправо  фигурка указывает  на зависимость от отца и ориентацию на мнение окружающих. Если человек под дождем гораздо больше человека на первом рисунке, то это говорит о мобилизации внутренних сил ребенка в стрессовой ситуации.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3821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60648"/>
            <a:ext cx="79928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вот уменьшение фигуры свидетельствует о необходимости защиты, желании переложить ответственность на плечи других.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Кстати, появление на втором рисунке новых деталей одежды также указывает  на потребность в дополнительной опеке.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Особое внимание нужно уделить зонту. Дело в том, что зонт – это символ защиты. И в первую очередь – защиты, исходящей от родителей. Причем купол – это помощь от матери, а ручка соответственно от отца. Поэтому что прорисовано более детально – на того из родителей ребенок больше рассчитывает.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Впрочем, зонта на рисунке может и не быть – это означает отказ от родительской  поддержки или ее неприятие в трудной ситуации.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Теперь внимательно посмотрите, как ребенок рисует  дождь – олицетворение неприятностей. Характер его изображения показывает отношение к трудностям. Если нарисованы редкие капли – сложности воспринимаются как явление временное, преодолеваемое. А вот если изображаются тяжелые закрашенные капли или непрерывные линии – трудности угнетают ребенка. Нарисованные тучи олицетворяют ожидание неприятностей. Чем больше туч, чем темнее они раскрашены, тем пассивнее настроение.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Радуга символизирует позитивный подход, стремление к совершенству. Дождь прошел, сейчас выглянет солнце. Что для ребенка означает: после любой неприятности обязательно будет что-то хорошее.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Молния иногда означает некое стрессовое событие, оставившее значительный след в душе малыша.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вот предметы, окружающие человека: дома, деревья, машины, а также предметы, которые держат в руках: сумка, чемодан, как правило, рисуют дети, предпочитающие уйти от решения проблем, спрятаться от них, переключиться на другой вид занятий.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28674" name="Picture 2" descr="children-pain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7" y="5085184"/>
            <a:ext cx="20973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1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-333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30963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детского сада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7920880" cy="1992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хотелось рассказать, как мы живём в нашем детском саду. У нас много интересных занятий, развлечений. Одним глазком хочется заглянуть в каждую группу, и увидеть чем там занимаются наши дети. Постараемся рассказать один день из жизни нашего садика.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Детский сад у нас большой и жизнь в нём интересна и увлекательна. Воспитатели относятся к своей работе творчески и стараются найти подход к каждому ребенку, чтобы малыш раскрылся и ему было интересно.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420888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Начнем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утра и закончим вечером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Утро начали с зарядки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Рассчитались по порядку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 а дальше как обычно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умоемся отлично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завтрак все бегом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 кашу мы пойдём!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Поиграем, отдохнём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занятия пойдём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 мы знаний  полетим…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воспитатели очень уж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старательны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Научили нас лепить,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ещё и труд любить…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прогулку нам пора,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Ждёт нас всех опять игра.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Приготовят повара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Вкусный нам обед всегда…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71" y="2719023"/>
            <a:ext cx="4141061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4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-333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411760" y="188640"/>
            <a:ext cx="42005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"Советуют специалисты"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48680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Приходит время, когда родители задумываются: отдавать ли любимое чадо в детский садик или мама будет заниматься с ним сама, брать ли няню или уговорить бабушку посидеть с внуком. Однако сомнения есть у большинства взрослых. Что смущает родителей и почему?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Мифы и реальность.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обыденном сознании прочно закрепилась одна мысль: поступив в детский сад, дети много болеют. Здесь есть большая доля истины – ведь вирусы хорошо распространяются в закрытых помещениях, и дети легко их подхватывают. Но несправедливо утверждать, что дошкольники, все без исключения, «не вылезают из простуд». Если родители и воспитатели своевременно проводят грамотную профилактическую работу, количество болезней значительно снижается. Задача родителей – закаливать ребёнка и укреплять его здоровье задолго до поступления в детское учреждение. Психологи, со своей стороны, настоятельно рекомендуют взрослым не строить мрачных прогнозов. Иначе можно запросто внушить ребёнку, что выход в садик грозит ему бесконечными недугами. И малыш будет добросовестно болеть, выполняя намеченную взрослыми программу.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Взрослеем.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детском саду обстановка такова, что ребёнок волей-неволей получает огромный жизненный опыт. Во-первых, малыш много общается со сверстниками. Не только совместная игра, но и групповые занятия, прогулки, совместные сон и трапезы дают ребёнку огромное количество информации об окружающих людях и о нём самом. У него появляются первые друзья. Пребывая в коллективе, малыш начинает понимать, что дети бывают разные, некоторые добрые и весёлые, другие агрессивные или замкнутые.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Во-вторых, ребёнок в дошкольном учреждении привыкает к необходимости слушаться не только родных взрослых, но и педагогов. В саду он научится без помощи мамы и папы взаимодействовать с посторонними взрослыми, характер и манера поведения которых весьма, различны. А это очень важный опыт.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В-третьих, в детском саду малыш привыкает к дисциплине. Он узнаёт, что есть определённый порядок, и учится подчинять ему свои желания. Умение выполнять общие для всех правила пригодится в школьной жизни.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В-четвёртых, в дошкольном учреждении есть программа обучения и физического развития малышей. Каждый день дети танцуют, лепят, считают, рисуют.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Будь готов.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Если ребёнку предстоит поступить в садик, нужно получить путёвку и оформить все необходимые документы. Но это только половина дела. Очень важно соблюдать распорядок, схожий с режимом дня в дошкольном учреждении. Кроме того, нужно привить малышу навыки самообслуживания. Перед поступлением в сад ребёнок должен научиться самостоятельно: умываться, сморкаться, есть, пить, пользоваться горшком или унитазом, одеваться и раздеваться. Воспитатели и нянечки помогают детям расстегивать молнии, завязывать шнурки, но в остальном ребёнок должен управляться сам. Не менее важна и психологическая подготовка к садику.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Привыкать к небольшим разлукам нужно задолго до первого похода в детский сад. Это полезно не только для малыша, но и для его мамы. Ведь и она должна научиться «отпускать» малыша без чрезмерной тревоги.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843808" y="188640"/>
            <a:ext cx="399097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"Литературная страничка"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552" y="476672"/>
            <a:ext cx="792088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«Кто работает в саду».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день эти люди спешат в детский сад, чтобы вновь и вновь встретится с детством. Они – сотрудники детского сада, люди, которые окружают ваших детей заботой и вниманием, стараются, чтобы детям было комфортно, уютно и весело.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Прочтите детям стихи о людях, работающих в детском саду, воспитывайте уважительное отношение к их труду.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26380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Воспитатель.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Кого так любят «почемучки»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уважают непоседы?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кому детишки тянут ручки?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Кто знает детские секреты?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 один – ходите в садик!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Народ там добрый и веселый.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дети знают: воспитатель –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лучшее, что есть до школы!</a:t>
            </a:r>
          </a:p>
          <a:p>
            <a:endParaRPr lang="ru-RU" dirty="0"/>
          </a:p>
        </p:txBody>
      </p:sp>
      <p:pic>
        <p:nvPicPr>
          <p:cNvPr id="8" name="Рисунок 7" descr="61525205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88840"/>
            <a:ext cx="25202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24" name="Рисунок 45" descr="день-дошкольн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1913025" cy="12961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6056" y="3573016"/>
            <a:ext cx="31885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Няня.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группе у нас всегда чистота.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Сверкает и пол, и посуда.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Нянечка наша с утра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Наводит порядок повсюду.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 и детишек она приучает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стол накрывать и опрятными быть,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Каждый проказник, конечно же, знает: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Труд нашей няни нужно ценить.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653136"/>
            <a:ext cx="47884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Повар.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Варит кашу, суп, компоты,   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Жарит сочные котлеты.                  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Делает с большим стараньем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Запеканки и омлеты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Что за запах? Пахнет вкусно!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печет пирог с капустой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Повару совсем не лень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Нам готовить каждый день.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788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157192"/>
            <a:ext cx="1296144" cy="13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4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311274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Наша фотогалерея: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947">
            <a:off x="230475" y="131787"/>
            <a:ext cx="3073653" cy="1494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79">
            <a:off x="5826515" y="308775"/>
            <a:ext cx="3253019" cy="1831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5033728"/>
            <a:ext cx="3240360" cy="1824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2920104" cy="1643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02" y="2276872"/>
            <a:ext cx="3069698" cy="1728192"/>
          </a:xfrm>
          <a:prstGeom prst="rect">
            <a:avLst/>
          </a:prstGeom>
        </p:spPr>
      </p:pic>
      <p:pic>
        <p:nvPicPr>
          <p:cNvPr id="2049" name="Picture 1" descr="C:\Users\ULTRA\Desktop\рабочий стол 5\день дошк раб\20190927_1037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17306">
            <a:off x="-96386" y="1731217"/>
            <a:ext cx="3419872" cy="1923678"/>
          </a:xfrm>
          <a:prstGeom prst="rect">
            <a:avLst/>
          </a:prstGeom>
          <a:noFill/>
        </p:spPr>
      </p:pic>
      <p:pic>
        <p:nvPicPr>
          <p:cNvPr id="2050" name="Picture 2" descr="C:\Users\ULTRA\Desktop\рабочий стол 5\сад\IMG-20190311-WA00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908720"/>
            <a:ext cx="2483768" cy="1862826"/>
          </a:xfrm>
          <a:prstGeom prst="rect">
            <a:avLst/>
          </a:prstGeom>
          <a:noFill/>
        </p:spPr>
      </p:pic>
      <p:pic>
        <p:nvPicPr>
          <p:cNvPr id="2051" name="Picture 3" descr="C:\Users\ULTRA\Desktop\рабочий стол 5\сад\IMG-20190312-WA0044 (Копировать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924944"/>
            <a:ext cx="2651787" cy="1988840"/>
          </a:xfrm>
          <a:prstGeom prst="rect">
            <a:avLst/>
          </a:prstGeom>
          <a:noFill/>
        </p:spPr>
      </p:pic>
      <p:pic>
        <p:nvPicPr>
          <p:cNvPr id="2052" name="Picture 4" descr="C:\Users\ULTRA\Desktop\рабочий стол 5\сад\IMG-20190312-WA0063 (Копировать).jpg"/>
          <p:cNvPicPr>
            <a:picLocks noChangeAspect="1" noChangeArrowheads="1"/>
          </p:cNvPicPr>
          <p:nvPr/>
        </p:nvPicPr>
        <p:blipFill>
          <a:blip r:embed="rId11" cstate="print"/>
          <a:srcRect t="22662"/>
          <a:stretch>
            <a:fillRect/>
          </a:stretch>
        </p:blipFill>
        <p:spPr bwMode="auto">
          <a:xfrm>
            <a:off x="2542864" y="4941168"/>
            <a:ext cx="3309292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5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2083</Words>
  <Application>Microsoft Office PowerPoint</Application>
  <PresentationFormat>Экран (4:3)</PresentationFormat>
  <Paragraphs>146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 (конференц-зал)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ULTRA</cp:lastModifiedBy>
  <cp:revision>33</cp:revision>
  <dcterms:created xsi:type="dcterms:W3CDTF">2019-12-21T15:12:48Z</dcterms:created>
  <dcterms:modified xsi:type="dcterms:W3CDTF">2020-01-06T08:14:21Z</dcterms:modified>
</cp:coreProperties>
</file>